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583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7A5229-5FAD-45A6-BA4A-06C2340CF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4261A47-2D16-4D6E-BF03-BA276C871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50EB41-3C08-4A08-95F0-2FB008A1F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D3B9C3-408D-409B-B8D1-2673A0A46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CF8E5E-C45D-4139-A388-CA1746260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743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357D1E-B40C-44B1-B305-A9DF91BC4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DB7DD79-1E63-4777-9C96-CE4621D291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C9B5B7-F64B-4810-B122-224F4D04A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B750BB-431B-4872-8F8A-5E98AC870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F71A9D-1BD4-4842-A00B-65344353A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955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5B51319-3AF2-4003-99AB-4D56A6BB9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C2CF52F-B882-4303-99A5-CBF3ED35E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BBC31C-8923-469F-A24F-8245B1C60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3BB564-3341-4B86-8D1A-770A4C196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680A1D-F905-4771-A9DD-A0CE393C3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135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5C9A5B-ABDE-4549-A49E-C20A7207B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3B88E1-19B8-44B5-BF3F-F786FB255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B4738D-1C34-4567-A09E-E5DEFF33B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4A2F42-F55A-493A-98B3-F3BB702E9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6E065E-052C-44E0-AC77-A57462AE1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711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C08577-9F41-4626-BFA8-55B6270AD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A3180E-5194-45ED-AD2A-58AC3E680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D11A70-51C5-4A57-87EE-2897D3061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255749-3804-44DE-85C8-BB1D635FE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D3F1D3-6FF4-420C-BE8C-650805155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787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6BE718-DCCC-4B91-8E5A-86BE7928F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B9822F-7926-435D-AC30-9C015340C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D22BBF0-0DB9-41CF-B657-DB04A779A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0E6A21-67D4-4733-B31F-1FF2A2637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2A668C6-62FE-4D7E-9D52-4DDE2A8D7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3E31BF-8AB6-466F-9224-8E5144553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776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39AD6E-8423-4449-AE5E-539D4AE03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CEFF1C-4853-423F-A624-CD3EEC3A1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D3EB48B-FA46-48AB-B100-4273781579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A30DE50-C2F2-4AF5-9F73-7B6A5CFFA4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6B7AF52-EFD8-494F-B167-FDF5F27166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3121998-AD39-48E2-A190-A3A6CB912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5E55ECC-7BBF-44C4-AE70-57C107376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6240BC1-88D9-408C-84FC-EBC47B436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017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548E1-802D-40DC-AB7B-C83B9B454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9E10BC-9A19-4992-A21C-488125CA6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F9AA64-9D95-4651-8B4A-C24D94AEB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33F4CA-0E1E-437F-B9E2-ABAA583CC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2318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275A44E-FF51-47B4-B740-E628FB25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B3A04B8-45CF-4DF7-A715-DB4DB789E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96F67A-E912-4B01-999E-7E020D388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1296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03C6F3-426A-4E4E-82D8-D8807B43A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C2199F-0EA5-4247-B483-A36FD18C0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5B55FB-5482-4775-BE0F-33DF71E8C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8E0E3B-AEAD-4E6C-B70C-0286DA92A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5A09EE-1EA4-4B62-94F4-123D225B7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18A49D4-DF4F-459C-BE59-9C3F31F22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292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84A748-35C6-453D-AFF9-1C7D177A0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03FC3BA-5DD0-4673-B5BF-4F06ADE6A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046EC9-07D3-428E-83F8-F18386FEBE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59D10A6-F5E1-42E1-8AA7-26FCB26A9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5332AD8-780B-4B8B-9E91-A056EB8B9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F01D87D-3942-4C40-BAE2-9B00C8147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8AA8107-0794-4DF0-AD9C-516DCDE8D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BBF7537-F035-4719-886A-9F3EA35AD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65A3C4-2FA4-4446-9237-F0C80C86C6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4B847-7436-49E2-A85F-59F17B4DBA2A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C6DB55-DCEF-44E9-86AF-6907426E29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6FCE43-09EA-490F-B6E0-A5BB65367C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174B8-450E-4916-9313-30ABC0AF8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393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A8E35C-5686-47EF-988F-289B3F795A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i="0" dirty="0">
                <a:effectLst/>
                <a:latin typeface="-apple-system"/>
              </a:rPr>
              <a:t>第四届</a:t>
            </a:r>
            <a:r>
              <a:rPr lang="en-US" altLang="zh-CN" sz="4800" b="1" i="0" dirty="0">
                <a:effectLst/>
                <a:latin typeface="-apple-system"/>
              </a:rPr>
              <a:t>CSIG</a:t>
            </a:r>
            <a:r>
              <a:rPr lang="zh-CN" altLang="en-US" sz="4800" b="1" i="0" dirty="0">
                <a:effectLst/>
                <a:latin typeface="-apple-system"/>
              </a:rPr>
              <a:t>图像图形技术挑战赛</a:t>
            </a:r>
            <a:r>
              <a:rPr lang="en-US" altLang="zh-CN" sz="4800" b="1" i="0" dirty="0">
                <a:effectLst/>
                <a:latin typeface="-apple-system"/>
              </a:rPr>
              <a:t>-AMD</a:t>
            </a:r>
            <a:r>
              <a:rPr lang="zh-CN" altLang="en-US" sz="4800" b="1" i="0" dirty="0">
                <a:effectLst/>
                <a:latin typeface="-apple-system"/>
              </a:rPr>
              <a:t>赛道：光照渲染及渲染优化</a:t>
            </a:r>
            <a:endParaRPr lang="zh-CN" altLang="en-US" sz="4800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375AED0-6DD7-43E4-8F09-1C4648D6F6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团队成员：陈文博、刘紫檀、熊荣康</a:t>
            </a:r>
          </a:p>
        </p:txBody>
      </p:sp>
    </p:spTree>
    <p:extLst>
      <p:ext uri="{BB962C8B-B14F-4D97-AF65-F5344CB8AC3E}">
        <p14:creationId xmlns:p14="http://schemas.microsoft.com/office/powerpoint/2010/main" val="2561106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C945B2-0827-4958-B169-E3E2AA6BE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构建说明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EB50D9-904E-4DCB-9313-C342210BC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构建系统：</a:t>
            </a:r>
            <a:r>
              <a:rPr lang="en-US" altLang="zh-CN" dirty="0" err="1"/>
              <a:t>Xmake</a:t>
            </a:r>
            <a:r>
              <a:rPr lang="en-US" altLang="zh-CN" dirty="0"/>
              <a:t> v2.8.2</a:t>
            </a:r>
          </a:p>
          <a:p>
            <a:r>
              <a:rPr lang="zh-CN" altLang="en-US" dirty="0"/>
              <a:t>操作系统：</a:t>
            </a:r>
            <a:r>
              <a:rPr lang="en-US" altLang="zh-CN" dirty="0"/>
              <a:t>Windows 10/11</a:t>
            </a:r>
          </a:p>
          <a:p>
            <a:r>
              <a:rPr lang="zh-CN" altLang="en-US" dirty="0"/>
              <a:t>已测试</a:t>
            </a:r>
            <a:r>
              <a:rPr lang="en-US" altLang="zh-CN" dirty="0"/>
              <a:t>GPU</a:t>
            </a:r>
            <a:r>
              <a:rPr lang="zh-CN" altLang="en-US" dirty="0"/>
              <a:t>平台：</a:t>
            </a:r>
            <a:r>
              <a:rPr lang="en-US" altLang="zh-CN" dirty="0"/>
              <a:t>RX7900GRE</a:t>
            </a:r>
            <a:r>
              <a:rPr lang="zh-CN" altLang="en-US" dirty="0"/>
              <a:t>、</a:t>
            </a:r>
            <a:r>
              <a:rPr lang="en-US" altLang="zh-CN" dirty="0"/>
              <a:t>RTX2060S</a:t>
            </a:r>
            <a:r>
              <a:rPr lang="zh-CN" altLang="en-US" dirty="0"/>
              <a:t>、</a:t>
            </a:r>
            <a:r>
              <a:rPr lang="en-US" altLang="zh-CN" dirty="0"/>
              <a:t>RTX3060</a:t>
            </a:r>
            <a:r>
              <a:rPr lang="zh-CN" altLang="en-US" dirty="0"/>
              <a:t>、</a:t>
            </a:r>
            <a:r>
              <a:rPr lang="en-US" altLang="zh-CN" dirty="0"/>
              <a:t>RTX4080</a:t>
            </a:r>
          </a:p>
          <a:p>
            <a:r>
              <a:rPr lang="en-US" altLang="zh-CN" dirty="0"/>
              <a:t>Vulkan</a:t>
            </a:r>
            <a:r>
              <a:rPr lang="zh-CN" altLang="en-US" dirty="0"/>
              <a:t>版本：</a:t>
            </a:r>
            <a:r>
              <a:rPr lang="en-US" altLang="zh-CN" dirty="0"/>
              <a:t>1.3.261.1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8870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C945B2-0827-4958-B169-E3E2AA6BE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操作说明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EB50D9-904E-4DCB-9313-C342210BC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鼠标右键按住进入交互，移动鼠标调整相机姿态</a:t>
            </a:r>
            <a:endParaRPr lang="en-US" altLang="zh-CN" dirty="0"/>
          </a:p>
          <a:p>
            <a:r>
              <a:rPr lang="zh-CN" altLang="en-US" dirty="0"/>
              <a:t>键盘</a:t>
            </a:r>
            <a:r>
              <a:rPr lang="en-US" altLang="zh-CN" dirty="0"/>
              <a:t>WASDQE</a:t>
            </a:r>
            <a:r>
              <a:rPr lang="zh-CN" altLang="en-US" dirty="0"/>
              <a:t>键控制</a:t>
            </a:r>
            <a:r>
              <a:rPr lang="en-US" altLang="zh-CN" dirty="0"/>
              <a:t>FPS</a:t>
            </a:r>
            <a:r>
              <a:rPr lang="zh-CN" altLang="en-US" dirty="0"/>
              <a:t>相机移动方向</a:t>
            </a:r>
            <a:endParaRPr lang="en-US" altLang="zh-CN" dirty="0"/>
          </a:p>
          <a:p>
            <a:r>
              <a:rPr lang="zh-CN" altLang="en-US" dirty="0"/>
              <a:t>鼠标滑轮控制移动速度</a:t>
            </a:r>
            <a:endParaRPr lang="en-US" altLang="zh-CN" dirty="0"/>
          </a:p>
          <a:p>
            <a:r>
              <a:rPr lang="zh-CN" altLang="en-US" dirty="0"/>
              <a:t>键盘</a:t>
            </a:r>
            <a:r>
              <a:rPr lang="en-US" altLang="zh-CN" dirty="0"/>
              <a:t>G</a:t>
            </a:r>
            <a:r>
              <a:rPr lang="zh-CN" altLang="en-US" dirty="0"/>
              <a:t>键显示</a:t>
            </a:r>
            <a:r>
              <a:rPr lang="en-US" altLang="zh-CN" dirty="0"/>
              <a:t>/</a:t>
            </a:r>
            <a:r>
              <a:rPr lang="zh-CN" altLang="en-US" dirty="0"/>
              <a:t>隐藏</a:t>
            </a:r>
            <a:r>
              <a:rPr lang="en-US" altLang="zh-CN" dirty="0"/>
              <a:t>UI</a:t>
            </a:r>
            <a:r>
              <a:rPr lang="zh-CN" altLang="en-US" dirty="0"/>
              <a:t>界面</a:t>
            </a:r>
            <a:endParaRPr lang="en-US" altLang="zh-CN" dirty="0"/>
          </a:p>
          <a:p>
            <a:r>
              <a:rPr lang="zh-CN" altLang="en-US" dirty="0"/>
              <a:t>键盘</a:t>
            </a:r>
            <a:r>
              <a:rPr lang="en-US" altLang="zh-CN" dirty="0"/>
              <a:t>H</a:t>
            </a:r>
            <a:r>
              <a:rPr lang="zh-CN" altLang="en-US" dirty="0"/>
              <a:t>键截图保存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14485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2EBF5F-860F-45E1-B057-E1D33C238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框架概览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70C47E4-F7ED-48EB-A26D-F35FCF2D5C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68610"/>
            <a:ext cx="10515600" cy="3465368"/>
          </a:xfrm>
        </p:spPr>
      </p:pic>
    </p:spTree>
    <p:extLst>
      <p:ext uri="{BB962C8B-B14F-4D97-AF65-F5344CB8AC3E}">
        <p14:creationId xmlns:p14="http://schemas.microsoft.com/office/powerpoint/2010/main" val="375879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25304A-91CA-4F0A-BAEA-2CD41D1CE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渲染管线概览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BDEE433-3072-4CC2-81AF-B72AB36A0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63621"/>
            <a:ext cx="10515600" cy="3875345"/>
          </a:xfrm>
        </p:spPr>
      </p:pic>
    </p:spTree>
    <p:extLst>
      <p:ext uri="{BB962C8B-B14F-4D97-AF65-F5344CB8AC3E}">
        <p14:creationId xmlns:p14="http://schemas.microsoft.com/office/powerpoint/2010/main" val="757511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9903B7-A0C6-40AE-8497-D56C0D9C9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err="1"/>
              <a:t>GBuffer</a:t>
            </a:r>
            <a:r>
              <a:rPr lang="en-US" altLang="zh-CN" b="1" dirty="0"/>
              <a:t> Pass</a:t>
            </a:r>
            <a:endParaRPr lang="zh-CN" altLang="en-US" b="1" dirty="0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93BD668A-3324-4561-8D1F-35E8DD333E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1025292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3839C47-7831-4C1D-AE73-BE3AADCCF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029663"/>
            <a:ext cx="2974233" cy="167250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4B2E32F1-A3C3-4D2A-9FFB-362A48A242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883" y="4041543"/>
            <a:ext cx="2974233" cy="167468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CFF7CFC-F406-4573-BCE6-3081230BC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2823" y="4041543"/>
            <a:ext cx="2980977" cy="1672502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693B3373-9E93-4766-9A6C-D00B4010AAE3}"/>
              </a:ext>
            </a:extLst>
          </p:cNvPr>
          <p:cNvSpPr txBox="1"/>
          <p:nvPr/>
        </p:nvSpPr>
        <p:spPr>
          <a:xfrm>
            <a:off x="1756891" y="5702165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GBuffer</a:t>
            </a:r>
            <a:r>
              <a:rPr lang="en-US" altLang="zh-CN" dirty="0"/>
              <a:t> A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4AA0265-E6BE-47C2-8A7B-33E2C4FF5C88}"/>
              </a:ext>
            </a:extLst>
          </p:cNvPr>
          <p:cNvSpPr txBox="1"/>
          <p:nvPr/>
        </p:nvSpPr>
        <p:spPr>
          <a:xfrm>
            <a:off x="5527574" y="5702165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GBuffer</a:t>
            </a:r>
            <a:r>
              <a:rPr lang="en-US" altLang="zh-CN" dirty="0"/>
              <a:t> B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53EBD55-9759-4F21-AE05-2AF66AF8AE8C}"/>
              </a:ext>
            </a:extLst>
          </p:cNvPr>
          <p:cNvSpPr txBox="1"/>
          <p:nvPr/>
        </p:nvSpPr>
        <p:spPr>
          <a:xfrm>
            <a:off x="9298259" y="5722590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GBuffer</a:t>
            </a:r>
            <a:r>
              <a:rPr lang="en-US" altLang="zh-CN" dirty="0"/>
              <a:t> C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FCE4621-0E5C-4564-94FD-66B68C205F17}"/>
              </a:ext>
            </a:extLst>
          </p:cNvPr>
          <p:cNvSpPr txBox="1"/>
          <p:nvPr/>
        </p:nvSpPr>
        <p:spPr>
          <a:xfrm>
            <a:off x="838200" y="3016251"/>
            <a:ext cx="7462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法向量使用八面体参数化映射进行压缩</a:t>
            </a:r>
          </a:p>
        </p:txBody>
      </p:sp>
    </p:spTree>
    <p:extLst>
      <p:ext uri="{BB962C8B-B14F-4D97-AF65-F5344CB8AC3E}">
        <p14:creationId xmlns:p14="http://schemas.microsoft.com/office/powerpoint/2010/main" val="3490391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0D6C22-8DCA-48A9-90C1-392AC514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Path Tracing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4D74B4-6CC7-4609-82D6-E5EECCB0F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经典路径追踪算法</a:t>
            </a:r>
            <a:endParaRPr lang="en-US" altLang="zh-CN" dirty="0"/>
          </a:p>
          <a:p>
            <a:r>
              <a:rPr lang="zh-CN" altLang="en-US" dirty="0"/>
              <a:t>场景光源均为三角形面光源，使用</a:t>
            </a:r>
            <a:r>
              <a:rPr lang="en-US" altLang="zh-CN" dirty="0"/>
              <a:t>Alias Table</a:t>
            </a:r>
            <a:r>
              <a:rPr lang="zh-CN" altLang="en-US" dirty="0"/>
              <a:t>进行重要性采样加速</a:t>
            </a:r>
            <a:endParaRPr lang="en-US" altLang="zh-CN" dirty="0"/>
          </a:p>
          <a:p>
            <a:r>
              <a:rPr lang="zh-CN" altLang="en-US" dirty="0"/>
              <a:t>采用多重重要性采样和</a:t>
            </a:r>
            <a:r>
              <a:rPr lang="en-US" altLang="zh-CN" dirty="0"/>
              <a:t>NEE</a:t>
            </a:r>
            <a:r>
              <a:rPr lang="zh-CN" altLang="en-US" dirty="0"/>
              <a:t>估计</a:t>
            </a:r>
            <a:endParaRPr lang="en-US" altLang="zh-CN" dirty="0"/>
          </a:p>
          <a:p>
            <a:r>
              <a:rPr lang="zh-CN" altLang="en-US" dirty="0"/>
              <a:t>当相机静止不动时将进行多帧累积计算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7F1F5BF-8E47-4C38-B613-9095BDB83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698550"/>
            <a:ext cx="3205348" cy="17943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EA36081-76F8-47CD-86FB-F1D5BBC27C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325" y="4692792"/>
            <a:ext cx="3205349" cy="180008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9BAB4F6-B454-4538-921F-041A02D632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144" y="4692793"/>
            <a:ext cx="3206656" cy="180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8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1B1A95-7968-41B1-999F-B4371473C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AO</a:t>
            </a:r>
            <a:endParaRPr lang="zh-CN" altLang="en-US" b="1" dirty="0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0864C079-80EF-4540-9273-2BF76E08AA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2728611"/>
          </a:xfr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DAA426F-B4FC-4FB4-A4BB-80714A6A85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521" y="4698905"/>
            <a:ext cx="3718957" cy="209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722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2865B-3C9D-45FD-983B-D6294749A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DI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4ECBEB-C51D-4176-9619-FF8496E66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346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159</Words>
  <Application>Microsoft Office PowerPoint</Application>
  <PresentationFormat>宽屏</PresentationFormat>
  <Paragraphs>27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-apple-system</vt:lpstr>
      <vt:lpstr>等线</vt:lpstr>
      <vt:lpstr>等线 Light</vt:lpstr>
      <vt:lpstr>Arial</vt:lpstr>
      <vt:lpstr>Office 主题​​</vt:lpstr>
      <vt:lpstr>第四届CSIG图像图形技术挑战赛-AMD赛道：光照渲染及渲染优化</vt:lpstr>
      <vt:lpstr>构建说明</vt:lpstr>
      <vt:lpstr>操作说明</vt:lpstr>
      <vt:lpstr>框架概览</vt:lpstr>
      <vt:lpstr>渲染管线概览</vt:lpstr>
      <vt:lpstr>GBuffer Pass</vt:lpstr>
      <vt:lpstr>Path Tracing</vt:lpstr>
      <vt:lpstr>AO</vt:lpstr>
      <vt:lpstr>DI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第四届CSIG图像图形技术挑战赛-AMD赛道：光照渲染及渲染优化</dc:title>
  <dc:creator>陈文博(Chaf.C)</dc:creator>
  <cp:lastModifiedBy>陈文博(Chaf.C)</cp:lastModifiedBy>
  <cp:revision>30</cp:revision>
  <dcterms:created xsi:type="dcterms:W3CDTF">2023-09-09T12:39:38Z</dcterms:created>
  <dcterms:modified xsi:type="dcterms:W3CDTF">2023-09-09T13:47:54Z</dcterms:modified>
</cp:coreProperties>
</file>

<file path=docProps/thumbnail.jpeg>
</file>